
<file path=[Content_Types].xml><?xml version="1.0" encoding="utf-8"?>
<Types xmlns="http://schemas.openxmlformats.org/package/2006/content-types">
  <Default Extension="png" ContentType="image/png"/>
  <Default Extension="svg" ContentType="image/sv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88" d="100"/>
          <a:sy n="88" d="100"/>
        </p:scale>
        <p:origin x="120" y="48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</c:v>
                </c:pt>
                <c:pt idx="1">
                  <c:v>0.35</c:v>
                </c:pt>
                <c:pt idx="2">
                  <c:v>0.25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0.19</c:v>
                </c:pt>
                <c:pt idx="2">
                  <c:v>0.18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0.23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0.67</c:v>
                </c:pt>
                <c:pt idx="1">
                  <c:v>0.28000000000000003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0.65</c:v>
                </c:pt>
                <c:pt idx="1">
                  <c:v>0.28000000000000003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0.51</c:v>
                </c:pt>
                <c:pt idx="1">
                  <c:v>0.25</c:v>
                </c:pt>
                <c:pt idx="2">
                  <c:v>0.23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0.38</c:v>
                </c:pt>
                <c:pt idx="1">
                  <c:v>0.25</c:v>
                </c:pt>
                <c:pt idx="2">
                  <c:v>0.37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0.28999999999999998</c:v>
                </c:pt>
                <c:pt idx="1">
                  <c:v>0.17</c:v>
                </c:pt>
                <c:pt idx="2">
                  <c:v>0.54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</c:v>
                </c:pt>
                <c:pt idx="1">
                  <c:v>0.42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0.81</c:v>
                </c:pt>
                <c:pt idx="1">
                  <c:v>0.2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0.97</c:v>
                </c:pt>
                <c:pt idx="1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0.51</c:v>
                </c:pt>
                <c:pt idx="1">
                  <c:v>0.25</c:v>
                </c:pt>
                <c:pt idx="2">
                  <c:v>0.23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0.61</c:v>
                </c:pt>
                <c:pt idx="1">
                  <c:v>0.33</c:v>
                </c:pt>
                <c:pt idx="2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0.64</c:v>
                </c:pt>
                <c:pt idx="1">
                  <c:v>0.23</c:v>
                </c:pt>
                <c:pt idx="2">
                  <c:v>0.13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22/07/2025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M92012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M92012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Duncan Street Primary Care Centre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Duncan Street, Wolverhampton, WV2 3AN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18%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617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113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M92012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Https://Gp-Patient.Co.Uk/Patientexperience/Results?Code=M92012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Duncan Street Primary Care Centre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81%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46%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62%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76%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75%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Duncan Street Primary Care Centre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Duncan Street, Wolverhampton, WV2 3AN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M92012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18%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113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617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Https://Gp-Patient.Co.Uk/Patientexperience/Results?Code=M92012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Duncan Street Primary Care Centre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87%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76%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cccaf3ac-2de9-44d4-aa31-54302fceb5f7"/>
    <ds:schemaRef ds:uri="8fb53b4f-1204-4cd9-8a55-a9d7af4fbf3e"/>
    <ds:schemaRef ds:uri="9d2b163f-2795-4980-a00f-d619f53f7de8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sharepoint/v3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602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HelveticaNeueLT Std Lt Cn</vt:lpstr>
      <vt:lpstr>Segoe UI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Levy Laura</cp:lastModifiedBy>
  <cp:revision>253</cp:revision>
  <dcterms:created xsi:type="dcterms:W3CDTF">2022-02-15T10:00:54Z</dcterms:created>
  <dcterms:modified xsi:type="dcterms:W3CDTF">2025-07-22T10:01:49Z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