
<file path=[Content_Types].xml><?xml version="1.0" encoding="utf-8"?>
<Types xmlns="http://schemas.openxmlformats.org/package/2006/content-types">
  <Default Extension="png" ContentType="image/png"/>
  <Default Extension="svg" ContentType="image/sv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Rachel Williams" initials="RW" lastIdx="0" clrIdx="6"/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8" name="Nina Makojnik" initials="NM" lastIdx="0" clrIdx="7"/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01" autoAdjust="0"/>
    <p:restoredTop sz="96005" autoAdjust="0"/>
  </p:normalViewPr>
  <p:slideViewPr>
    <p:cSldViewPr snapToGrid="0" showGuides="1">
      <p:cViewPr varScale="1">
        <p:scale>
          <a:sx n="88" d="100"/>
          <a:sy n="88" d="100"/>
        </p:scale>
        <p:origin x="120" y="510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0.36</c:v>
                </c:pt>
                <c:pt idx="1">
                  <c:v>0.33</c:v>
                </c:pt>
                <c:pt idx="2">
                  <c:v>0.31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0.59</c:v>
                </c:pt>
                <c:pt idx="1">
                  <c:v>0.2</c:v>
                </c:pt>
                <c:pt idx="2">
                  <c:v>0.21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0.55000000000000004</c:v>
                </c:pt>
                <c:pt idx="1">
                  <c:v>0.3</c:v>
                </c:pt>
                <c:pt idx="2">
                  <c:v>0.15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0.61</c:v>
                </c:pt>
                <c:pt idx="1">
                  <c:v>0.2</c:v>
                </c:pt>
                <c:pt idx="2">
                  <c:v>0.19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0.41</c:v>
                </c:pt>
                <c:pt idx="1">
                  <c:v>0.37</c:v>
                </c:pt>
                <c:pt idx="2">
                  <c:v>0.22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0.42</c:v>
                </c:pt>
                <c:pt idx="1">
                  <c:v>0.31</c:v>
                </c:pt>
                <c:pt idx="2">
                  <c:v>0.27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199999999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0.23</c:v>
                </c:pt>
                <c:pt idx="1">
                  <c:v>0.23</c:v>
                </c:pt>
                <c:pt idx="2">
                  <c:v>0.54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0.19</c:v>
                </c:pt>
                <c:pt idx="1">
                  <c:v>0.26</c:v>
                </c:pt>
                <c:pt idx="2">
                  <c:v>0.27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584940000000001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0.43</c:v>
                </c:pt>
                <c:pt idx="1">
                  <c:v>0.37</c:v>
                </c:pt>
                <c:pt idx="2">
                  <c:v>0.23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0.7</c:v>
                </c:pt>
                <c:pt idx="1">
                  <c:v>0.19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0.94</c:v>
                </c:pt>
                <c:pt idx="1">
                  <c:v>0.06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0.42</c:v>
                </c:pt>
                <c:pt idx="1">
                  <c:v>0.31</c:v>
                </c:pt>
                <c:pt idx="2">
                  <c:v>0.27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0.59</c:v>
                </c:pt>
                <c:pt idx="1">
                  <c:v>0.27</c:v>
                </c:pt>
                <c:pt idx="2">
                  <c:v>0.14000000000000001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0.63</c:v>
                </c:pt>
                <c:pt idx="1">
                  <c:v>0.14000000000000001</c:v>
                </c:pt>
                <c:pt idx="2">
                  <c:v>0.23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s?practicecode=M92012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s?practicecode=M92012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4480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Duncan Street Primary Care Centre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Duncan Street Pcc, Blakenhall, Wolverhampton WV2 3AN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20%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575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113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M92012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https://gp-patient.co.uk/PatientExperiences?practicecode=M92012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2661943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602191"/>
              </p:ext>
            </p:extLst>
          </p:nvPr>
        </p:nvGraphicFramePr>
        <p:xfrm>
          <a:off x="9225285" y="2710353"/>
          <a:ext cx="2792920" cy="726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39%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6398442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22013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062952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60057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Duncan Street Primary Care Centre</a:t>
            </a:r>
          </a:p>
        </p:txBody>
      </p:sp>
      <p:sp>
        <p:nvSpPr>
          <p:cNvPr id="5" name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79%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70%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94%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45%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46%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69%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73%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4480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Duncan Street Primary Care Centre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Duncan Street Pcc, Blakenhall, Wolverhampton WV2 3AN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M92012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20%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113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575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https://gp-patient.co.uk/PatientExperiences?practicecode=M92012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2793699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477734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5450489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14538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1736672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782141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Duncan Street Primary Care Centre</a:t>
            </a:r>
          </a:p>
        </p:txBody>
      </p:sp>
      <p:sp>
        <p:nvSpPr>
          <p:cNvPr id="2" name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77%</a:t>
            </a:r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86%</a:t>
            </a:r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79%</a:t>
            </a:r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85%</a:t>
            </a:r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81%</a:t>
            </a:r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78%</a:t>
            </a:r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73%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20348.0"/>
  <p:tag name="AS_RELEASE_DATE" val="2022.03.14"/>
  <p:tag name="AS_TITLE" val="Aspose.Slides for .NET 4.0 Client Profile"/>
  <p:tag name="AS_VERSION" val="22.3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94DFD0-69E0-4EE1-9ED8-8A99BA239BE7}">
  <ds:schemaRefs>
    <ds:schemaRef ds:uri="cccaf3ac-2de9-44d4-aa31-54302fceb5f7"/>
    <ds:schemaRef ds:uri="http://schemas.microsoft.com/office/2006/documentManagement/types"/>
    <ds:schemaRef ds:uri="http://purl.org/dc/elements/1.1/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9d2b163f-2795-4980-a00f-d619f53f7de8"/>
    <ds:schemaRef ds:uri="8fb53b4f-1204-4cd9-8a55-a9d7af4fbf3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602</Words>
  <Application>Microsoft Office PowerPoint</Application>
  <PresentationFormat>Widescreen</PresentationFormat>
  <Paragraphs>198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HelveticaNeueLT Std Lt Cn</vt:lpstr>
      <vt:lpstr>Segoe UI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VAUGHAN, Denise (DUNCAN STREET PRIMARY CARE CENTRE)</cp:lastModifiedBy>
  <cp:revision>234</cp:revision>
  <dcterms:created xsi:type="dcterms:W3CDTF">2022-02-15T10:00:54Z</dcterms:created>
  <dcterms:modified xsi:type="dcterms:W3CDTF">2024-11-05T10:14:00Z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